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11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4/23/15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4/23/15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4/23/15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4/23/15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deervalley.com/lodging/wheretostay/signaturecollection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550766"/>
            <a:ext cx="6498158" cy="1724867"/>
          </a:xfrm>
        </p:spPr>
        <p:txBody>
          <a:bodyPr/>
          <a:lstStyle/>
          <a:p>
            <a:r>
              <a:rPr lang="en-US" dirty="0" smtClean="0"/>
              <a:t>Deer Valley Resort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2291297"/>
            <a:ext cx="6498159" cy="916641"/>
          </a:xfrm>
        </p:spPr>
        <p:txBody>
          <a:bodyPr/>
          <a:lstStyle/>
          <a:p>
            <a:r>
              <a:rPr lang="en-US" dirty="0" smtClean="0"/>
              <a:t>The Signature Collection</a:t>
            </a:r>
          </a:p>
          <a:p>
            <a:endParaRPr lang="en-US" dirty="0"/>
          </a:p>
        </p:txBody>
      </p:sp>
      <p:pic>
        <p:nvPicPr>
          <p:cNvPr id="4" name="Picture 3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900" y="3063060"/>
            <a:ext cx="2755900" cy="29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607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Cadillac Service </a:t>
            </a:r>
            <a:endParaRPr lang="en-US" dirty="0"/>
          </a:p>
        </p:txBody>
      </p:sp>
      <p:pic>
        <p:nvPicPr>
          <p:cNvPr id="4" name="Content Placeholder 3" descr="IMG_3858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47" b="2974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68216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Cadillac Service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Guest may book up to 24 hour in advance</a:t>
            </a:r>
          </a:p>
          <a:p>
            <a:r>
              <a:rPr lang="en-US" dirty="0" smtClean="0"/>
              <a:t>Can be driven within 4 miles of the resort </a:t>
            </a:r>
          </a:p>
          <a:p>
            <a:r>
              <a:rPr lang="en-US" dirty="0" smtClean="0"/>
              <a:t>Complimentary service </a:t>
            </a:r>
          </a:p>
          <a:p>
            <a:r>
              <a:rPr lang="en-US" dirty="0" smtClean="0"/>
              <a:t>Booked </a:t>
            </a:r>
            <a:r>
              <a:rPr lang="en-US" dirty="0" smtClean="0"/>
              <a:t>in 15 minute increments 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If guest is 5 minutes late for scheduled ride the driver may leave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981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Cadillac Service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 groups can abuse the privilege</a:t>
            </a:r>
          </a:p>
          <a:p>
            <a:r>
              <a:rPr lang="en-US" dirty="0" smtClean="0"/>
              <a:t>Guests are late for their scheduled rides</a:t>
            </a:r>
          </a:p>
          <a:p>
            <a:r>
              <a:rPr lang="en-US" dirty="0" smtClean="0"/>
              <a:t>Sundance &amp; holiday traffic delayed rides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45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Front Desk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hot water </a:t>
            </a:r>
          </a:p>
          <a:p>
            <a:r>
              <a:rPr lang="en-US" dirty="0" smtClean="0"/>
              <a:t>Too many guests </a:t>
            </a:r>
          </a:p>
          <a:p>
            <a:r>
              <a:rPr lang="en-US" dirty="0" smtClean="0"/>
              <a:t>Hot tubs </a:t>
            </a:r>
          </a:p>
          <a:p>
            <a:r>
              <a:rPr lang="en-US" dirty="0" smtClean="0"/>
              <a:t>Unsatisfied with the interior/décor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382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Class Skiing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 descr="deer-valley-ski-resor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678" y="2120045"/>
            <a:ext cx="5105400" cy="347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571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Amazing Cuisine </a:t>
            </a:r>
            <a:endParaRPr lang="en-US" dirty="0"/>
          </a:p>
        </p:txBody>
      </p:sp>
      <p:pic>
        <p:nvPicPr>
          <p:cNvPr id="4" name="Content Placeholder 3" descr="seafood_666x35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" r="134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44196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Unbeatable Lodging</a:t>
            </a:r>
            <a:endParaRPr lang="en-US" dirty="0"/>
          </a:p>
        </p:txBody>
      </p:sp>
      <p:pic>
        <p:nvPicPr>
          <p:cNvPr id="4" name="Content Placeholder 3" descr="Deer-Valley-Lodges-at-Deer-Valley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" r="4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93922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Notch Grooming</a:t>
            </a:r>
            <a:endParaRPr lang="en-US" dirty="0"/>
          </a:p>
        </p:txBody>
      </p:sp>
      <p:pic>
        <p:nvPicPr>
          <p:cNvPr id="4" name="Content Placeholder 3" descr="618_348_best-ski-schools-in-the-u-s-americas-most-hassle-free-mountain-deer-valley-u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5" b="20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70107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Deer Valley Plaza </a:t>
            </a:r>
            <a:endParaRPr lang="en-US" dirty="0"/>
          </a:p>
        </p:txBody>
      </p:sp>
      <p:pic>
        <p:nvPicPr>
          <p:cNvPr id="6" name="Content Placeholder 5" descr="11009217_10204870710581773_7493562879716104193_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7" r="21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9701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Not your average lodging property..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2230495"/>
            <a:ext cx="8042276" cy="3713105"/>
          </a:xfrm>
        </p:spPr>
        <p:txBody>
          <a:bodyPr/>
          <a:lstStyle/>
          <a:p>
            <a:r>
              <a:rPr lang="en-US" dirty="0" smtClean="0"/>
              <a:t>Limited hours @ front desk- 7:00 AM-11:30 PM</a:t>
            </a:r>
          </a:p>
          <a:p>
            <a:r>
              <a:rPr lang="en-US" dirty="0" smtClean="0"/>
              <a:t>Metal keys (not key cards) </a:t>
            </a:r>
          </a:p>
          <a:p>
            <a:r>
              <a:rPr lang="en-US" dirty="0" smtClean="0"/>
              <a:t>Units are located all throughout Deer Valley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892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Rental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About 150 private homes &amp; condominiums </a:t>
            </a:r>
          </a:p>
          <a:p>
            <a:r>
              <a:rPr lang="en-US" dirty="0" smtClean="0"/>
              <a:t>Smallest unit = 1 bedroom condo</a:t>
            </a:r>
          </a:p>
          <a:p>
            <a:r>
              <a:rPr lang="en-US" dirty="0" smtClean="0"/>
              <a:t>Largest unit = 7 bedroom </a:t>
            </a:r>
            <a:r>
              <a:rPr lang="en-US" dirty="0" smtClean="0"/>
              <a:t>home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>
                <a:hlinkClick r:id="rId2"/>
              </a:rPr>
              <a:t>Deer Valley Signature Collection 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190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we offer..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Daily housekeeping service </a:t>
            </a:r>
          </a:p>
          <a:p>
            <a:r>
              <a:rPr lang="en-US" dirty="0" smtClean="0"/>
              <a:t>Complimentary transportation within 4 miles </a:t>
            </a:r>
          </a:p>
          <a:p>
            <a:r>
              <a:rPr lang="en-US" dirty="0" smtClean="0"/>
              <a:t>Concierge services </a:t>
            </a:r>
          </a:p>
          <a:p>
            <a:r>
              <a:rPr lang="en-US" dirty="0" smtClean="0"/>
              <a:t>Ski shuttle to transport guests to the lifts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639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in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Swipe credit card in case of incidentals</a:t>
            </a:r>
            <a:endParaRPr lang="en-US" dirty="0" smtClean="0"/>
          </a:p>
          <a:p>
            <a:r>
              <a:rPr lang="en-US" dirty="0" smtClean="0"/>
              <a:t>Explain policies &amp; procedures </a:t>
            </a:r>
          </a:p>
          <a:p>
            <a:r>
              <a:rPr lang="en-US" dirty="0" smtClean="0"/>
              <a:t>Distribute keys </a:t>
            </a:r>
          </a:p>
          <a:p>
            <a:r>
              <a:rPr lang="en-US" dirty="0" smtClean="0"/>
              <a:t>Confirm with housekeeping </a:t>
            </a:r>
            <a:r>
              <a:rPr lang="en-US" dirty="0" smtClean="0"/>
              <a:t>that the </a:t>
            </a:r>
            <a:r>
              <a:rPr lang="en-US" dirty="0" smtClean="0"/>
              <a:t>unit is ready </a:t>
            </a:r>
          </a:p>
          <a:p>
            <a:r>
              <a:rPr lang="en-US" dirty="0" smtClean="0"/>
              <a:t>Enroll guest in Kipsu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926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Kipsu</a:t>
            </a:r>
            <a:endParaRPr lang="en-US" dirty="0"/>
          </a:p>
        </p:txBody>
      </p:sp>
      <p:pic>
        <p:nvPicPr>
          <p:cNvPr id="4" name="Content Placeholder 3" descr="Screen Shot 2015-04-20 at 3.03.00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40" b="11540"/>
          <a:stretch>
            <a:fillRect/>
          </a:stretch>
        </p:blipFill>
        <p:spPr>
          <a:xfrm>
            <a:off x="549275" y="1600201"/>
            <a:ext cx="8042276" cy="4343400"/>
          </a:xfrm>
        </p:spPr>
      </p:pic>
    </p:spTree>
    <p:extLst>
      <p:ext uri="{BB962C8B-B14F-4D97-AF65-F5344CB8AC3E}">
        <p14:creationId xmlns:p14="http://schemas.microsoft.com/office/powerpoint/2010/main" val="2275088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of Kipsu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Delayed message time </a:t>
            </a:r>
          </a:p>
          <a:p>
            <a:r>
              <a:rPr lang="en-US" dirty="0" smtClean="0"/>
              <a:t>System </a:t>
            </a:r>
            <a:r>
              <a:rPr lang="en-US" dirty="0" smtClean="0"/>
              <a:t>can crash</a:t>
            </a:r>
            <a:endParaRPr lang="en-US" dirty="0" smtClean="0"/>
          </a:p>
          <a:p>
            <a:r>
              <a:rPr lang="en-US" dirty="0" smtClean="0"/>
              <a:t>Conversation time is significantly longer than a phone call</a:t>
            </a:r>
          </a:p>
          <a:p>
            <a:r>
              <a:rPr lang="en-US" dirty="0" smtClean="0"/>
              <a:t>Messages can only be received during front desk hours </a:t>
            </a:r>
          </a:p>
          <a:p>
            <a:r>
              <a:rPr lang="en-US" dirty="0" smtClean="0"/>
              <a:t>Guests would attempt to contact us by calling the Kipsu number</a:t>
            </a:r>
          </a:p>
        </p:txBody>
      </p:sp>
    </p:spTree>
    <p:extLst>
      <p:ext uri="{BB962C8B-B14F-4D97-AF65-F5344CB8AC3E}">
        <p14:creationId xmlns:p14="http://schemas.microsoft.com/office/powerpoint/2010/main" val="3440330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Positives of Kipsu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Convenient for guests </a:t>
            </a:r>
          </a:p>
          <a:p>
            <a:r>
              <a:rPr lang="en-US" dirty="0" smtClean="0"/>
              <a:t>Less phone calls </a:t>
            </a:r>
          </a:p>
          <a:p>
            <a:r>
              <a:rPr lang="en-US" dirty="0" smtClean="0"/>
              <a:t>Simple to go back &amp; reference messages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6634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5481</TotalTime>
  <Words>267</Words>
  <Application>Microsoft Macintosh PowerPoint</Application>
  <PresentationFormat>On-screen Show (4:3)</PresentationFormat>
  <Paragraphs>57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Breeze</vt:lpstr>
      <vt:lpstr>Deer Valley Resort</vt:lpstr>
      <vt:lpstr>Deer Valley Plaza </vt:lpstr>
      <vt:lpstr>Not your average lodging property..</vt:lpstr>
      <vt:lpstr>Rental Properties</vt:lpstr>
      <vt:lpstr>Things we offer..</vt:lpstr>
      <vt:lpstr>Check in process</vt:lpstr>
      <vt:lpstr>Kipsu</vt:lpstr>
      <vt:lpstr>Challenges of Kipsu</vt:lpstr>
      <vt:lpstr>Positives of Kipsu</vt:lpstr>
      <vt:lpstr>Cadillac Service </vt:lpstr>
      <vt:lpstr>Cadillac Service </vt:lpstr>
      <vt:lpstr>Cadillac Service Challenges</vt:lpstr>
      <vt:lpstr>Front Desk Challenges</vt:lpstr>
      <vt:lpstr>First Class Skiing</vt:lpstr>
      <vt:lpstr>Amazing Cuisine </vt:lpstr>
      <vt:lpstr>Unbeatable Lodging</vt:lpstr>
      <vt:lpstr>Top Notch Grooming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Deer Valley Resort</dc:title>
  <dc:creator>kelly ann deleon</dc:creator>
  <cp:lastModifiedBy>kelly ann deleon</cp:lastModifiedBy>
  <cp:revision>12</cp:revision>
  <dcterms:created xsi:type="dcterms:W3CDTF">2015-04-20T20:01:50Z</dcterms:created>
  <dcterms:modified xsi:type="dcterms:W3CDTF">2015-04-24T16:51:57Z</dcterms:modified>
</cp:coreProperties>
</file>